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0066"/>
    <a:srgbClr val="FF9999"/>
    <a:srgbClr val="FF9933"/>
    <a:srgbClr val="008000"/>
    <a:srgbClr val="FFFF66"/>
    <a:srgbClr val="FF5050"/>
    <a:srgbClr val="FFCC99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110" d="100"/>
          <a:sy n="110" d="100"/>
        </p:scale>
        <p:origin x="172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88A4-7D6E-4BCA-8BD1-01A9177F91AF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C2992-9D0A-484C-8A18-017F7E771B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9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63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8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16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60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7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91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89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71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7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12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883E-CD98-4FB8-80E4-E17DEE0D9F1E}" type="datetimeFigureOut">
              <a:rPr kumimoji="1" lang="ja-JP" altLang="en-US" smtClean="0"/>
              <a:t>2018/8/26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C7778-33DD-4BA5-8A67-A0719C5A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0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A3C1A61D-3464-4DEB-B49E-935596E1D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32" y="1712985"/>
            <a:ext cx="3762520" cy="338150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7CF77F89-8527-43E4-ADE0-228E889C70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67" l="1500" r="98500">
                        <a14:foregroundMark x1="5167" y1="4444" x2="2167" y2="91333"/>
                        <a14:foregroundMark x1="2167" y1="91333" x2="7333" y2="96667"/>
                        <a14:foregroundMark x1="7333" y1="96667" x2="12833" y2="99333"/>
                        <a14:foregroundMark x1="12833" y1="99333" x2="26500" y2="99556"/>
                        <a14:foregroundMark x1="26500" y1="99556" x2="45000" y2="98667"/>
                        <a14:foregroundMark x1="45000" y1="98667" x2="33500" y2="94889"/>
                        <a14:foregroundMark x1="33500" y1="94889" x2="49667" y2="94889"/>
                        <a14:foregroundMark x1="49667" y1="94889" x2="74500" y2="93778"/>
                        <a14:foregroundMark x1="74500" y1="93778" x2="85000" y2="93778"/>
                        <a14:foregroundMark x1="85000" y1="93778" x2="91000" y2="92667"/>
                        <a14:foregroundMark x1="91000" y1="92667" x2="94667" y2="82444"/>
                        <a14:foregroundMark x1="94667" y1="82444" x2="93667" y2="9333"/>
                        <a14:foregroundMark x1="93667" y1="9333" x2="23000" y2="667"/>
                        <a14:foregroundMark x1="23000" y1="667" x2="4333" y2="6444"/>
                        <a14:foregroundMark x1="9167" y1="10667" x2="6000" y2="18889"/>
                        <a14:foregroundMark x1="6000" y1="18889" x2="1333" y2="14000"/>
                        <a14:foregroundMark x1="1333" y1="14000" x2="5167" y2="6667"/>
                        <a14:foregroundMark x1="5167" y1="6667" x2="13000" y2="5556"/>
                        <a14:foregroundMark x1="13000" y1="5556" x2="7667" y2="2000"/>
                        <a14:foregroundMark x1="7667" y1="2000" x2="3833" y2="2000"/>
                        <a14:foregroundMark x1="1667" y1="5556" x2="1500" y2="83556"/>
                        <a14:foregroundMark x1="7000" y1="25333" x2="8000" y2="93556"/>
                        <a14:foregroundMark x1="833" y1="92000" x2="6000" y2="96444"/>
                        <a14:foregroundMark x1="6000" y1="96444" x2="31667" y2="97333"/>
                        <a14:foregroundMark x1="31667" y1="97333" x2="37000" y2="97111"/>
                        <a14:foregroundMark x1="37000" y1="97111" x2="37000" y2="97111"/>
                        <a14:foregroundMark x1="14167" y1="91556" x2="7167" y2="91556"/>
                        <a14:foregroundMark x1="7167" y1="91556" x2="2167" y2="93556"/>
                        <a14:foregroundMark x1="2167" y1="93556" x2="4000" y2="97333"/>
                        <a14:foregroundMark x1="9333" y1="12889" x2="9500" y2="74222"/>
                        <a14:foregroundMark x1="9500" y1="74222" x2="13667" y2="89111"/>
                        <a14:foregroundMark x1="13667" y1="89111" x2="31500" y2="94889"/>
                        <a14:foregroundMark x1="15000" y1="8222" x2="28500" y2="8222"/>
                        <a14:foregroundMark x1="28500" y1="8222" x2="58833" y2="6444"/>
                        <a14:foregroundMark x1="58833" y1="6444" x2="71500" y2="889"/>
                        <a14:foregroundMark x1="71500" y1="889" x2="88833" y2="444"/>
                        <a14:foregroundMark x1="88833" y1="444" x2="96667" y2="4000"/>
                        <a14:foregroundMark x1="48667" y1="1333" x2="55500" y2="2667"/>
                        <a14:foregroundMark x1="55500" y1="2667" x2="61833" y2="2222"/>
                        <a14:foregroundMark x1="61833" y1="2222" x2="62000" y2="2000"/>
                        <a14:foregroundMark x1="97833" y1="4889" x2="97500" y2="92000"/>
                        <a14:foregroundMark x1="91000" y1="9778" x2="94333" y2="77556"/>
                        <a14:foregroundMark x1="94333" y1="77556" x2="92333" y2="89333"/>
                        <a14:foregroundMark x1="98667" y1="91111" x2="87500" y2="98667"/>
                        <a14:foregroundMark x1="87500" y1="98667" x2="28667" y2="95778"/>
                        <a14:foregroundMark x1="28667" y1="95778" x2="31000" y2="91556"/>
                        <a14:foregroundMark x1="3000" y1="99556" x2="19667" y2="94444"/>
                        <a14:foregroundMark x1="19667" y1="94444" x2="29833" y2="94444"/>
                        <a14:foregroundMark x1="29833" y1="94444" x2="80167" y2="94444"/>
                        <a14:foregroundMark x1="80167" y1="94444" x2="93500" y2="93556"/>
                        <a14:foregroundMark x1="93500" y1="93556" x2="98500" y2="95333"/>
                        <a14:backgroundMark x1="13000" y1="16444" x2="91369" y2="75033"/>
                        <a14:backgroundMark x1="18833" y1="18444" x2="20667" y2="50667"/>
                        <a14:backgroundMark x1="20667" y1="50667" x2="28833" y2="58222"/>
                        <a14:backgroundMark x1="28833" y1="58222" x2="66000" y2="66667"/>
                        <a14:backgroundMark x1="66000" y1="66667" x2="75667" y2="29111"/>
                        <a14:backgroundMark x1="75667" y1="29111" x2="26000" y2="27111"/>
                        <a14:backgroundMark x1="26000" y1="27111" x2="20333" y2="31111"/>
                        <a14:backgroundMark x1="20333" y1="31111" x2="18333" y2="34889"/>
                        <a14:backgroundMark x1="15333" y1="21778" x2="17667" y2="72000"/>
                        <a14:backgroundMark x1="17667" y1="72000" x2="21333" y2="77333"/>
                        <a14:backgroundMark x1="21333" y1="77333" x2="67000" y2="84000"/>
                        <a14:backgroundMark x1="67000" y1="84000" x2="74333" y2="82889"/>
                        <a14:backgroundMark x1="74333" y1="82889" x2="78667" y2="77556"/>
                        <a14:backgroundMark x1="78667" y1="77556" x2="81333" y2="32667"/>
                        <a14:backgroundMark x1="81333" y1="32667" x2="80167" y2="24444"/>
                        <a14:backgroundMark x1="80167" y1="24444" x2="38167" y2="18667"/>
                        <a14:backgroundMark x1="38167" y1="18667" x2="15667" y2="21556"/>
                        <a14:backgroundMark x1="15000" y1="22222" x2="16833" y2="77333"/>
                        <a14:backgroundMark x1="16833" y1="77333" x2="19667" y2="83333"/>
                        <a14:backgroundMark x1="19667" y1="83333" x2="55333" y2="84444"/>
                        <a14:backgroundMark x1="55333" y1="84444" x2="78167" y2="83556"/>
                        <a14:backgroundMark x1="78167" y1="83556" x2="83000" y2="32889"/>
                        <a14:backgroundMark x1="83000" y1="32889" x2="82667" y2="25778"/>
                        <a14:backgroundMark x1="82667" y1="25778" x2="75167" y2="17111"/>
                        <a14:backgroundMark x1="75167" y1="17111" x2="19500" y2="16667"/>
                        <a14:backgroundMark x1="19500" y1="16667" x2="14667" y2="20000"/>
                        <a14:backgroundMark x1="14667" y1="20000" x2="14500" y2="2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071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06E330DB-FC92-4C06-B047-6FE9F5E705AB}"/>
              </a:ext>
            </a:extLst>
          </p:cNvPr>
          <p:cNvSpPr txBox="1"/>
          <p:nvPr/>
        </p:nvSpPr>
        <p:spPr>
          <a:xfrm>
            <a:off x="1391445" y="663088"/>
            <a:ext cx="6725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月の診察時間・獣医師休診の変更は以下の通りです</a:t>
            </a:r>
            <a:endParaRPr lang="en-US" altLang="ja-JP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患者様にはご迷惑をおかけしますが、よろしくお願い致します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E2225E3B-8CD7-4078-B2CC-A257744A3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66666"/>
              </p:ext>
            </p:extLst>
          </p:nvPr>
        </p:nvGraphicFramePr>
        <p:xfrm>
          <a:off x="16606" y="1260531"/>
          <a:ext cx="9144002" cy="5038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xmlns="" val="194513896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6333729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188564003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47621601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199643725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1948080417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xmlns="" val="2880102059"/>
                    </a:ext>
                  </a:extLst>
                </a:gridCol>
              </a:tblGrid>
              <a:tr h="4008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日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火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水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木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金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土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087855759"/>
                  </a:ext>
                </a:extLst>
              </a:tr>
              <a:tr h="748724"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43702971"/>
                  </a:ext>
                </a:extLst>
              </a:tr>
              <a:tr h="74872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766109170"/>
                  </a:ext>
                </a:extLst>
              </a:tr>
              <a:tr h="74872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13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14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99700705"/>
                  </a:ext>
                </a:extLst>
              </a:tr>
              <a:tr h="78862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16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17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坪松：</a:t>
                      </a:r>
                      <a:r>
                        <a:rPr lang="en-US" altLang="ja-JP" sz="1400" b="1" dirty="0" smtClean="0">
                          <a:solidFill>
                            <a:srgbClr val="FF0000"/>
                          </a:solidFill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PM</a:t>
                      </a:r>
                      <a:r>
                        <a:rPr lang="ja-JP" altLang="en-US" sz="1400" b="1" dirty="0" smtClean="0">
                          <a:solidFill>
                            <a:srgbClr val="FF0000"/>
                          </a:solidFill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休診</a:t>
                      </a:r>
                    </a:p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19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147364156"/>
                  </a:ext>
                </a:extLst>
              </a:tr>
              <a:tr h="78957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23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坪松：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AR P丸ゴシック体M" panose="020B0600010101010101" pitchFamily="50" charset="-128"/>
                          <a:ea typeface="AR P丸ゴシック体M" panose="020B0600010101010101" pitchFamily="50" charset="-128"/>
                        </a:rPr>
                        <a:t>休診</a:t>
                      </a:r>
                    </a:p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26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27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28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29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637369032"/>
                  </a:ext>
                </a:extLst>
              </a:tr>
              <a:tr h="80273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/>
                        <a:t>30</a:t>
                      </a:r>
                      <a:endParaRPr kumimoji="1" lang="ja-JP" altLang="en-US" sz="16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15892836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F7DF44E9-911D-446D-8749-008ABD4CD7A2}"/>
              </a:ext>
            </a:extLst>
          </p:cNvPr>
          <p:cNvSpPr txBox="1"/>
          <p:nvPr/>
        </p:nvSpPr>
        <p:spPr>
          <a:xfrm>
            <a:off x="7837901" y="4118745"/>
            <a:ext cx="1510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660066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お手入れ🐈</a:t>
            </a:r>
            <a:endParaRPr lang="en-US" altLang="ja-JP" sz="1600" b="1" dirty="0">
              <a:solidFill>
                <a:srgbClr val="660066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600" b="1" dirty="0">
                <a:solidFill>
                  <a:srgbClr val="660066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サービスデー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4A0A2211-0543-4463-975A-718AD4E76D4E}"/>
              </a:ext>
            </a:extLst>
          </p:cNvPr>
          <p:cNvSpPr txBox="1"/>
          <p:nvPr/>
        </p:nvSpPr>
        <p:spPr>
          <a:xfrm>
            <a:off x="2610021" y="3331295"/>
            <a:ext cx="1649463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660066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お手入れ🐕</a:t>
            </a:r>
            <a:endParaRPr lang="en-US" altLang="ja-JP" sz="1600" b="1" dirty="0">
              <a:solidFill>
                <a:srgbClr val="660066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600" b="1" dirty="0">
                <a:solidFill>
                  <a:srgbClr val="660066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サービスデー</a:t>
            </a:r>
          </a:p>
          <a:p>
            <a:endParaRPr lang="ja-JP" altLang="en-US" sz="1350" dirty="0">
              <a:solidFill>
                <a:srgbClr val="660066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xmlns="" id="{42BD16C8-EDE5-4A49-B0CA-038863B21A2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3" t="12337" r="72538" b="78622"/>
          <a:stretch/>
        </p:blipFill>
        <p:spPr>
          <a:xfrm>
            <a:off x="3392666" y="6295948"/>
            <a:ext cx="2358668" cy="551903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105DB055-CD7E-4EFE-A61A-E4AB4CC28A01}"/>
              </a:ext>
            </a:extLst>
          </p:cNvPr>
          <p:cNvGrpSpPr/>
          <p:nvPr/>
        </p:nvGrpSpPr>
        <p:grpSpPr>
          <a:xfrm>
            <a:off x="2855742" y="-206733"/>
            <a:ext cx="3076512" cy="1015663"/>
            <a:chOff x="4050754" y="-145334"/>
            <a:chExt cx="3758217" cy="135421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xmlns="" id="{11A10904-3173-4F99-920B-593F2EFC31CD}"/>
                </a:ext>
              </a:extLst>
            </p:cNvPr>
            <p:cNvSpPr txBox="1"/>
            <p:nvPr/>
          </p:nvSpPr>
          <p:spPr>
            <a:xfrm>
              <a:off x="5390200" y="384313"/>
              <a:ext cx="2418771" cy="697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800" b="1" dirty="0"/>
                <a:t>のお知らせ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xmlns="" id="{0BDA719E-58B9-42F9-AA89-90ED08EA68E6}"/>
                </a:ext>
              </a:extLst>
            </p:cNvPr>
            <p:cNvSpPr txBox="1"/>
            <p:nvPr/>
          </p:nvSpPr>
          <p:spPr>
            <a:xfrm>
              <a:off x="4050754" y="-145334"/>
              <a:ext cx="1921562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0" dirty="0">
                  <a:solidFill>
                    <a:srgbClr val="9900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r>
                <a:rPr lang="ja-JP" altLang="en-US" sz="6000" dirty="0">
                  <a:solidFill>
                    <a:srgbClr val="9900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B5DDE5E7-95A9-4516-AD1E-954B10465C15}"/>
              </a:ext>
            </a:extLst>
          </p:cNvPr>
          <p:cNvSpPr txBox="1"/>
          <p:nvPr/>
        </p:nvSpPr>
        <p:spPr>
          <a:xfrm>
            <a:off x="175988" y="2582804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xmlns="" id="{745CE2FD-165F-4364-9434-1F9C05A87A07}"/>
              </a:ext>
            </a:extLst>
          </p:cNvPr>
          <p:cNvSpPr txBox="1"/>
          <p:nvPr/>
        </p:nvSpPr>
        <p:spPr>
          <a:xfrm>
            <a:off x="6580885" y="4135750"/>
            <a:ext cx="1429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山崎：</a:t>
            </a:r>
            <a:r>
              <a:rPr lang="en-US" altLang="ja-JP" sz="1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PM</a:t>
            </a:r>
            <a:r>
              <a:rPr lang="ja-JP" altLang="en-US" sz="1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xmlns="" id="{AA57F59E-9BD2-4C7B-87C7-2F43D56DA958}"/>
              </a:ext>
            </a:extLst>
          </p:cNvPr>
          <p:cNvSpPr txBox="1"/>
          <p:nvPr/>
        </p:nvSpPr>
        <p:spPr>
          <a:xfrm>
            <a:off x="6546160" y="2564748"/>
            <a:ext cx="1536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en-US" altLang="ja-JP" sz="1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PM</a:t>
            </a:r>
            <a:r>
              <a:rPr lang="ja-JP" altLang="en-US" sz="1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xmlns="" id="{5FA2128B-4E5B-4BC9-98CC-9495B9E52E66}"/>
              </a:ext>
            </a:extLst>
          </p:cNvPr>
          <p:cNvSpPr txBox="1"/>
          <p:nvPr/>
        </p:nvSpPr>
        <p:spPr>
          <a:xfrm>
            <a:off x="5389673" y="4275159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診察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xmlns="" id="{3A465BDC-151E-4944-8625-2CD84EE9FD9C}"/>
              </a:ext>
            </a:extLst>
          </p:cNvPr>
          <p:cNvSpPr txBox="1"/>
          <p:nvPr/>
        </p:nvSpPr>
        <p:spPr>
          <a:xfrm>
            <a:off x="184582" y="5652488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xmlns="" id="{A8AD864A-55E7-48EF-B282-425A8C7F88ED}"/>
              </a:ext>
            </a:extLst>
          </p:cNvPr>
          <p:cNvSpPr txBox="1"/>
          <p:nvPr/>
        </p:nvSpPr>
        <p:spPr>
          <a:xfrm>
            <a:off x="5389673" y="4065413"/>
            <a:ext cx="1228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村井：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xmlns="" id="{FB3D39DA-67E8-4BCE-A7AD-FE156B7AE067}"/>
              </a:ext>
            </a:extLst>
          </p:cNvPr>
          <p:cNvSpPr txBox="1"/>
          <p:nvPr/>
        </p:nvSpPr>
        <p:spPr>
          <a:xfrm>
            <a:off x="184586" y="4793355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xmlns="" id="{AE6931E1-A817-431D-BD3B-BBC5A9BAC93C}"/>
              </a:ext>
            </a:extLst>
          </p:cNvPr>
          <p:cNvSpPr txBox="1"/>
          <p:nvPr/>
        </p:nvSpPr>
        <p:spPr>
          <a:xfrm>
            <a:off x="6725439" y="4984811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xmlns="" id="{12B31CBA-F08D-4AC1-8AF1-2055F1779BAC}"/>
              </a:ext>
            </a:extLst>
          </p:cNvPr>
          <p:cNvSpPr txBox="1"/>
          <p:nvPr/>
        </p:nvSpPr>
        <p:spPr>
          <a:xfrm>
            <a:off x="5389672" y="5190174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診察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xmlns="" id="{5AB3BFA3-2948-4EE5-A47F-95FC298806F9}"/>
              </a:ext>
            </a:extLst>
          </p:cNvPr>
          <p:cNvSpPr txBox="1"/>
          <p:nvPr/>
        </p:nvSpPr>
        <p:spPr>
          <a:xfrm>
            <a:off x="8010013" y="4882009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坪松：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xmlns="" id="{FCB80944-FB3F-45D2-A571-4195DC22EDDE}"/>
              </a:ext>
            </a:extLst>
          </p:cNvPr>
          <p:cNvSpPr txBox="1"/>
          <p:nvPr/>
        </p:nvSpPr>
        <p:spPr>
          <a:xfrm>
            <a:off x="6725439" y="5190174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村井：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診察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xmlns="" id="{9D538240-CF06-482E-9EF5-8D29299D657A}"/>
              </a:ext>
            </a:extLst>
          </p:cNvPr>
          <p:cNvSpPr txBox="1"/>
          <p:nvPr/>
        </p:nvSpPr>
        <p:spPr>
          <a:xfrm>
            <a:off x="6725439" y="4793355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牛尾：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B48A1F66-8BD2-40AD-9963-79D5E0EB4063}"/>
              </a:ext>
            </a:extLst>
          </p:cNvPr>
          <p:cNvSpPr txBox="1"/>
          <p:nvPr/>
        </p:nvSpPr>
        <p:spPr>
          <a:xfrm>
            <a:off x="5389672" y="4978271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村井：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3DCD6D55-5599-46CF-BAF1-E3CAAC1061E6}"/>
              </a:ext>
            </a:extLst>
          </p:cNvPr>
          <p:cNvSpPr txBox="1"/>
          <p:nvPr/>
        </p:nvSpPr>
        <p:spPr>
          <a:xfrm>
            <a:off x="5389672" y="4788556"/>
            <a:ext cx="120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牛尾：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8FB92D93-24FB-4BC6-A428-6886E038AD0F}"/>
              </a:ext>
            </a:extLst>
          </p:cNvPr>
          <p:cNvSpPr txBox="1"/>
          <p:nvPr/>
        </p:nvSpPr>
        <p:spPr>
          <a:xfrm>
            <a:off x="184582" y="4983342"/>
            <a:ext cx="1226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村井：</a:t>
            </a:r>
            <a:r>
              <a:rPr lang="ja-JP" altLang="en-US" sz="1600" b="1" dirty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診察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xmlns="" id="{3FA89AA3-00CC-49B6-B99A-40D36ACFEA37}"/>
              </a:ext>
            </a:extLst>
          </p:cNvPr>
          <p:cNvSpPr txBox="1"/>
          <p:nvPr/>
        </p:nvSpPr>
        <p:spPr>
          <a:xfrm>
            <a:off x="178481" y="5183829"/>
            <a:ext cx="1237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青木：</a:t>
            </a:r>
            <a:r>
              <a:rPr lang="ja-JP" altLang="en-US" sz="16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3DAA3027-2A34-41DB-AFCD-013292B5D776}"/>
              </a:ext>
            </a:extLst>
          </p:cNvPr>
          <p:cNvSpPr/>
          <p:nvPr/>
        </p:nvSpPr>
        <p:spPr>
          <a:xfrm>
            <a:off x="7861051" y="3153982"/>
            <a:ext cx="1268880" cy="773468"/>
          </a:xfrm>
          <a:prstGeom prst="rect">
            <a:avLst/>
          </a:prstGeom>
          <a:solidFill>
            <a:srgbClr val="FF9999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DBBABBEB-B9E3-44BF-AA36-E52FA88BED76}"/>
              </a:ext>
            </a:extLst>
          </p:cNvPr>
          <p:cNvSpPr txBox="1"/>
          <p:nvPr/>
        </p:nvSpPr>
        <p:spPr>
          <a:xfrm>
            <a:off x="7829952" y="3153983"/>
            <a:ext cx="1402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MS PMincho" charset="-128"/>
                <a:ea typeface="MS PMincho" charset="-128"/>
                <a:cs typeface="MS PMincho" charset="-128"/>
              </a:rPr>
              <a:t>15</a:t>
            </a:r>
            <a:r>
              <a:rPr kumimoji="1" lang="ja-JP" altLang="en-US" sz="1600" b="1" dirty="0" smtClean="0">
                <a:latin typeface="MS PMincho" charset="-128"/>
                <a:ea typeface="MS PMincho" charset="-128"/>
                <a:cs typeface="MS PMincho" charset="-128"/>
              </a:rPr>
              <a:t>　</a:t>
            </a:r>
            <a:r>
              <a:rPr kumimoji="1" lang="en-US" altLang="ja-JP" sz="12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PM</a:t>
            </a:r>
            <a:r>
              <a:rPr kumimoji="1" lang="ja-JP" altLang="en-US" sz="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休診　</a:t>
            </a:r>
            <a:endParaRPr kumimoji="1" lang="en-US" altLang="ja-JP" sz="1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2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12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AM</a:t>
            </a:r>
            <a:r>
              <a:rPr kumimoji="1" lang="ja-JP" altLang="en-US" sz="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受付は</a:t>
            </a:r>
            <a:endParaRPr kumimoji="1" lang="en-US" altLang="ja-JP" sz="1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1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１１：３０まで</a:t>
            </a:r>
          </a:p>
        </p:txBody>
      </p:sp>
    </p:spTree>
    <p:extLst>
      <p:ext uri="{BB962C8B-B14F-4D97-AF65-F5344CB8AC3E}">
        <p14:creationId xmlns:p14="http://schemas.microsoft.com/office/powerpoint/2010/main" val="397671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134</Words>
  <Application>Microsoft Macintosh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Calibri</vt:lpstr>
      <vt:lpstr>Calibri Light</vt:lpstr>
      <vt:lpstr>MS PMincho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坂場 彩佳</dc:creator>
  <cp:lastModifiedBy>Microsoft Office ユーザー</cp:lastModifiedBy>
  <cp:revision>47</cp:revision>
  <dcterms:created xsi:type="dcterms:W3CDTF">2018-05-08T06:14:10Z</dcterms:created>
  <dcterms:modified xsi:type="dcterms:W3CDTF">2018-08-26T11:22:18Z</dcterms:modified>
</cp:coreProperties>
</file>