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7"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p:restoredTop sz="94662"/>
  </p:normalViewPr>
  <p:slideViewPr>
    <p:cSldViewPr snapToGrid="0" snapToObjects="1">
      <p:cViewPr varScale="1">
        <p:scale>
          <a:sx n="98" d="100"/>
          <a:sy n="98" d="100"/>
        </p:scale>
        <p:origin x="133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05E7FF-D3A5-9D49-8949-0023464FDBBC}" type="datetimeFigureOut">
              <a:rPr kumimoji="1" lang="ja-JP" altLang="en-US" smtClean="0"/>
              <a:t>2020/10/19</a:t>
            </a:fld>
            <a:endParaRPr kumimoji="1" lang="ja-JP" altLang="en-US"/>
          </a:p>
        </p:txBody>
      </p:sp>
      <p:sp>
        <p:nvSpPr>
          <p:cNvPr id="4" name="スライド イメージ プレースホルダー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7238B-835F-324B-B7AE-29E3B21BE9C7}" type="slidenum">
              <a:rPr kumimoji="1" lang="ja-JP" altLang="en-US" smtClean="0"/>
              <a:t>‹#›</a:t>
            </a:fld>
            <a:endParaRPr kumimoji="1" lang="ja-JP" altLang="en-US"/>
          </a:p>
        </p:txBody>
      </p:sp>
    </p:spTree>
    <p:extLst>
      <p:ext uri="{BB962C8B-B14F-4D97-AF65-F5344CB8AC3E}">
        <p14:creationId xmlns:p14="http://schemas.microsoft.com/office/powerpoint/2010/main" val="1530206618"/>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7734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76383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108678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311147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398267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50421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68082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178317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269642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363634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969782-CB84-2C46-A79F-C919E7D48712}" type="datetimeFigureOut">
              <a:rPr kumimoji="1" lang="ja-JP" altLang="en-US" smtClean="0"/>
              <a:t>2020/10/19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244891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6E969782-CB84-2C46-A79F-C919E7D48712}" type="datetimeFigureOut">
              <a:rPr kumimoji="1" lang="ja-JP" altLang="en-US" smtClean="0"/>
              <a:t>2020/10/19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58DF283-667E-7B4D-B664-DD2F057F50A5}" type="slidenum">
              <a:rPr kumimoji="1" lang="ja-JP" altLang="en-US" smtClean="0"/>
              <a:t>‹#›</a:t>
            </a:fld>
            <a:endParaRPr kumimoji="1" lang="ja-JP" altLang="en-US"/>
          </a:p>
        </p:txBody>
      </p:sp>
    </p:spTree>
    <p:extLst>
      <p:ext uri="{BB962C8B-B14F-4D97-AF65-F5344CB8AC3E}">
        <p14:creationId xmlns:p14="http://schemas.microsoft.com/office/powerpoint/2010/main" val="33551717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5A2246DB-C54E-3543-B6BB-BBA48A183077}"/>
              </a:ext>
            </a:extLst>
          </p:cNvPr>
          <p:cNvPicPr>
            <a:picLocks noChangeAspect="1"/>
          </p:cNvPicPr>
          <p:nvPr/>
        </p:nvPicPr>
        <p:blipFill>
          <a:blip r:embed="rId2">
            <a:alphaModFix amt="50000"/>
          </a:blip>
          <a:stretch>
            <a:fillRect/>
          </a:stretch>
        </p:blipFill>
        <p:spPr>
          <a:xfrm>
            <a:off x="1" y="12922"/>
            <a:ext cx="10691812" cy="7559675"/>
          </a:xfrm>
          <a:prstGeom prst="rect">
            <a:avLst/>
          </a:prstGeom>
        </p:spPr>
      </p:pic>
      <p:sp>
        <p:nvSpPr>
          <p:cNvPr id="2" name="タイトル 1">
            <a:extLst>
              <a:ext uri="{FF2B5EF4-FFF2-40B4-BE49-F238E27FC236}">
                <a16:creationId xmlns:a16="http://schemas.microsoft.com/office/drawing/2014/main" id="{B148D8DE-E861-8F43-A8E0-D029FEB8E402}"/>
              </a:ext>
            </a:extLst>
          </p:cNvPr>
          <p:cNvSpPr>
            <a:spLocks noGrp="1"/>
          </p:cNvSpPr>
          <p:nvPr>
            <p:ph type="title"/>
          </p:nvPr>
        </p:nvSpPr>
        <p:spPr>
          <a:xfrm>
            <a:off x="999093" y="354284"/>
            <a:ext cx="8693626" cy="1095891"/>
          </a:xfrm>
        </p:spPr>
        <p:txBody>
          <a:bodyPr>
            <a:normAutofit/>
          </a:bodyPr>
          <a:lstStyle/>
          <a:p>
            <a:pPr algn="ctr"/>
            <a:r>
              <a:rPr lang="ja-JP" altLang="en-US" sz="5456" b="1">
                <a:highlight>
                  <a:srgbClr val="FFFF00"/>
                </a:highlight>
              </a:rPr>
              <a:t>お知らせ</a:t>
            </a:r>
          </a:p>
        </p:txBody>
      </p:sp>
      <p:sp>
        <p:nvSpPr>
          <p:cNvPr id="3" name="コンテンツ プレースホルダー 2">
            <a:extLst>
              <a:ext uri="{FF2B5EF4-FFF2-40B4-BE49-F238E27FC236}">
                <a16:creationId xmlns:a16="http://schemas.microsoft.com/office/drawing/2014/main" id="{C1CB72EA-CCD7-6B4D-843C-5200BAECF0CA}"/>
              </a:ext>
            </a:extLst>
          </p:cNvPr>
          <p:cNvSpPr>
            <a:spLocks noGrp="1"/>
          </p:cNvSpPr>
          <p:nvPr>
            <p:ph idx="1"/>
          </p:nvPr>
        </p:nvSpPr>
        <p:spPr>
          <a:xfrm>
            <a:off x="257664" y="1773237"/>
            <a:ext cx="10176485" cy="3802375"/>
          </a:xfrm>
        </p:spPr>
        <p:txBody>
          <a:bodyPr>
            <a:normAutofit fontScale="92500"/>
          </a:bodyPr>
          <a:lstStyle/>
          <a:p>
            <a:pPr marL="0" indent="0" algn="ctr">
              <a:buNone/>
            </a:pPr>
            <a:r>
              <a:rPr lang="ja-JP" altLang="en-US" sz="2646"/>
              <a:t>　　　この度、誠に勝手ながら</a:t>
            </a:r>
            <a:r>
              <a:rPr lang="ja-JP" altLang="en-US" sz="2646" b="1">
                <a:solidFill>
                  <a:schemeClr val="accent1"/>
                </a:solidFill>
              </a:rPr>
              <a:t>１０月末</a:t>
            </a:r>
            <a:r>
              <a:rPr kumimoji="1" lang="ja-JP" altLang="en-US"/>
              <a:t>をもちまして</a:t>
            </a:r>
            <a:endParaRPr kumimoji="1" lang="en-US" altLang="ja-JP" dirty="0"/>
          </a:p>
          <a:p>
            <a:pPr marL="0" indent="0" algn="ctr">
              <a:buNone/>
            </a:pPr>
            <a:r>
              <a:rPr lang="ja-JP" altLang="en-US" sz="2646" b="1">
                <a:solidFill>
                  <a:schemeClr val="accent6">
                    <a:lumMod val="75000"/>
                  </a:schemeClr>
                </a:solidFill>
              </a:rPr>
              <a:t>獣医師</a:t>
            </a:r>
            <a:r>
              <a:rPr lang="en-US" altLang="ja-JP" sz="2646" b="1" dirty="0">
                <a:solidFill>
                  <a:schemeClr val="accent6">
                    <a:lumMod val="75000"/>
                  </a:schemeClr>
                </a:solidFill>
              </a:rPr>
              <a:t> </a:t>
            </a:r>
            <a:r>
              <a:rPr lang="ja-JP" altLang="en-US" sz="2646" b="1">
                <a:solidFill>
                  <a:schemeClr val="accent6">
                    <a:lumMod val="75000"/>
                  </a:schemeClr>
                </a:solidFill>
              </a:rPr>
              <a:t>井口</a:t>
            </a:r>
            <a:r>
              <a:rPr kumimoji="1" lang="ja-JP" altLang="en-US"/>
              <a:t>の　</a:t>
            </a:r>
            <a:endParaRPr kumimoji="1" lang="en-US" altLang="ja-JP" dirty="0"/>
          </a:p>
          <a:p>
            <a:pPr marL="0" indent="0" algn="ctr">
              <a:buNone/>
            </a:pPr>
            <a:r>
              <a:rPr lang="ja-JP" altLang="en-US" sz="2646" b="1">
                <a:solidFill>
                  <a:schemeClr val="accent1"/>
                </a:solidFill>
              </a:rPr>
              <a:t>　　　　もみじ山通りペットクリニック</a:t>
            </a:r>
            <a:r>
              <a:rPr lang="ja-JP" altLang="en-US"/>
              <a:t>での</a:t>
            </a:r>
            <a:r>
              <a:rPr lang="ja-JP" altLang="en-US" sz="2646" b="1">
                <a:solidFill>
                  <a:schemeClr val="accent1"/>
                </a:solidFill>
              </a:rPr>
              <a:t>診療を終了</a:t>
            </a:r>
            <a:r>
              <a:rPr lang="ja-JP" altLang="en-US"/>
              <a:t>いたします</a:t>
            </a:r>
            <a:endParaRPr lang="en-US" altLang="ja-JP" dirty="0"/>
          </a:p>
          <a:p>
            <a:pPr marL="0" indent="0" algn="ctr">
              <a:buNone/>
            </a:pPr>
            <a:r>
              <a:rPr lang="ja-JP" altLang="en-US" sz="2646" b="1">
                <a:solidFill>
                  <a:schemeClr val="accent2"/>
                </a:solidFill>
              </a:rPr>
              <a:t>１１月</a:t>
            </a:r>
            <a:r>
              <a:rPr lang="ja-JP" altLang="en-US" sz="2646"/>
              <a:t>より小滝橋動物病院グループ内の</a:t>
            </a:r>
            <a:endParaRPr lang="en-US" altLang="ja-JP" sz="2646" dirty="0"/>
          </a:p>
          <a:p>
            <a:pPr marL="0" indent="0" algn="ctr">
              <a:buNone/>
            </a:pPr>
            <a:r>
              <a:rPr lang="ja-JP" altLang="en-US" sz="2646" b="1">
                <a:solidFill>
                  <a:schemeClr val="accent2"/>
                </a:solidFill>
              </a:rPr>
              <a:t>小滝橋動物病院</a:t>
            </a:r>
            <a:r>
              <a:rPr lang="en-US" altLang="ja-JP" sz="2646" b="1" dirty="0">
                <a:solidFill>
                  <a:schemeClr val="accent2"/>
                </a:solidFill>
              </a:rPr>
              <a:t> </a:t>
            </a:r>
            <a:r>
              <a:rPr lang="ja-JP" altLang="en-US" sz="2646" b="1">
                <a:solidFill>
                  <a:schemeClr val="accent2"/>
                </a:solidFill>
              </a:rPr>
              <a:t>目白通り高度医療センター</a:t>
            </a:r>
            <a:r>
              <a:rPr lang="ja-JP" altLang="en-US" sz="2646" b="1" u="sng">
                <a:solidFill>
                  <a:srgbClr val="FF0000"/>
                </a:solidFill>
              </a:rPr>
              <a:t>のみ</a:t>
            </a:r>
            <a:endParaRPr lang="en-US" altLang="ja-JP" sz="2646" b="1" u="sng" dirty="0">
              <a:solidFill>
                <a:srgbClr val="FF0000"/>
              </a:solidFill>
            </a:endParaRPr>
          </a:p>
          <a:p>
            <a:pPr marL="0" indent="0" algn="ctr">
              <a:buNone/>
            </a:pPr>
            <a:r>
              <a:rPr lang="ja-JP" altLang="en-US" sz="2646"/>
              <a:t>での診療となります</a:t>
            </a:r>
            <a:endParaRPr lang="en-US" altLang="ja-JP" sz="2646" dirty="0"/>
          </a:p>
          <a:p>
            <a:pPr marL="0" indent="0" algn="ctr">
              <a:buNone/>
            </a:pPr>
            <a:endParaRPr lang="en-US" altLang="ja-JP" sz="909" dirty="0"/>
          </a:p>
          <a:p>
            <a:pPr marL="0" indent="0" algn="ctr">
              <a:buNone/>
            </a:pPr>
            <a:r>
              <a:rPr lang="ja-JP" altLang="en-US" sz="2149"/>
              <a:t>患者様には大変ご迷惑お掛けいたしますがご理解とご協力の程お願いいたします</a:t>
            </a:r>
            <a:endParaRPr lang="en-US" altLang="ja-JP" sz="2149" dirty="0"/>
          </a:p>
        </p:txBody>
      </p:sp>
      <p:pic>
        <p:nvPicPr>
          <p:cNvPr id="4" name="図 3">
            <a:extLst>
              <a:ext uri="{FF2B5EF4-FFF2-40B4-BE49-F238E27FC236}">
                <a16:creationId xmlns:a16="http://schemas.microsoft.com/office/drawing/2014/main" id="{77EE7301-92A1-D449-B4B9-07B3421086B0}"/>
              </a:ext>
            </a:extLst>
          </p:cNvPr>
          <p:cNvPicPr>
            <a:picLocks noChangeAspect="1"/>
          </p:cNvPicPr>
          <p:nvPr/>
        </p:nvPicPr>
        <p:blipFill rotWithShape="1">
          <a:blip r:embed="rId3"/>
          <a:srcRect l="4292" t="11828" r="9957" b="8142"/>
          <a:stretch/>
        </p:blipFill>
        <p:spPr>
          <a:xfrm>
            <a:off x="6713710" y="6710469"/>
            <a:ext cx="598277" cy="612190"/>
          </a:xfrm>
          <a:prstGeom prst="ellipse">
            <a:avLst/>
          </a:prstGeom>
        </p:spPr>
      </p:pic>
      <p:pic>
        <p:nvPicPr>
          <p:cNvPr id="1025" name="Picture 1" descr="page1image2975012384">
            <a:extLst>
              <a:ext uri="{FF2B5EF4-FFF2-40B4-BE49-F238E27FC236}">
                <a16:creationId xmlns:a16="http://schemas.microsoft.com/office/drawing/2014/main" id="{75C13819-D440-1345-B94A-E166A4DFE9A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565"/>
          <a:stretch/>
        </p:blipFill>
        <p:spPr bwMode="auto">
          <a:xfrm>
            <a:off x="7311987" y="6804283"/>
            <a:ext cx="2931529" cy="444245"/>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a:extLst>
              <a:ext uri="{FF2B5EF4-FFF2-40B4-BE49-F238E27FC236}">
                <a16:creationId xmlns:a16="http://schemas.microsoft.com/office/drawing/2014/main" id="{586EA5CA-5C52-5C48-8A5C-D92BA90D5B89}"/>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19983" y="1483691"/>
            <a:ext cx="2126159" cy="3086360"/>
          </a:xfrm>
          <a:prstGeom prst="rect">
            <a:avLst/>
          </a:prstGeom>
        </p:spPr>
      </p:pic>
      <p:sp>
        <p:nvSpPr>
          <p:cNvPr id="5" name="テキスト ボックス 4">
            <a:extLst>
              <a:ext uri="{FF2B5EF4-FFF2-40B4-BE49-F238E27FC236}">
                <a16:creationId xmlns:a16="http://schemas.microsoft.com/office/drawing/2014/main" id="{BDDD607A-2D53-2D4A-A5DC-0C62F4932121}"/>
              </a:ext>
            </a:extLst>
          </p:cNvPr>
          <p:cNvSpPr txBox="1"/>
          <p:nvPr/>
        </p:nvSpPr>
        <p:spPr>
          <a:xfrm>
            <a:off x="392065" y="6412297"/>
            <a:ext cx="6744154" cy="601062"/>
          </a:xfrm>
          <a:prstGeom prst="rect">
            <a:avLst/>
          </a:prstGeom>
          <a:noFill/>
        </p:spPr>
        <p:txBody>
          <a:bodyPr wrap="none" rtlCol="0">
            <a:spAutoFit/>
          </a:bodyPr>
          <a:lstStyle/>
          <a:p>
            <a:r>
              <a:rPr lang="en-US" altLang="ja-JP" sz="1653" dirty="0"/>
              <a:t>※</a:t>
            </a:r>
            <a:r>
              <a:rPr lang="ja-JP" altLang="en-US" sz="1653"/>
              <a:t>切り替わりの時期が前後する可能性がありますのでご了承ください</a:t>
            </a:r>
            <a:endParaRPr lang="en-US" altLang="ja-JP" sz="1653" dirty="0"/>
          </a:p>
          <a:p>
            <a:r>
              <a:rPr lang="ja-JP" altLang="en-US" sz="1653"/>
              <a:t>　ご不明な点やご質問はスタッフまでお尋ねください</a:t>
            </a:r>
          </a:p>
        </p:txBody>
      </p:sp>
    </p:spTree>
    <p:extLst>
      <p:ext uri="{BB962C8B-B14F-4D97-AF65-F5344CB8AC3E}">
        <p14:creationId xmlns:p14="http://schemas.microsoft.com/office/powerpoint/2010/main" val="15977248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656</TotalTime>
  <Words>95</Words>
  <Application>Microsoft Macintosh PowerPoint</Application>
  <PresentationFormat>ユーザー設定</PresentationFormat>
  <Paragraphs>11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お知らせ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矢ヶ崎 望</dc:creator>
  <cp:lastModifiedBy>矢ヶ崎 望</cp:lastModifiedBy>
  <cp:revision>20</cp:revision>
  <cp:lastPrinted>2020-09-24T01:50:09Z</cp:lastPrinted>
  <dcterms:created xsi:type="dcterms:W3CDTF">2020-09-22T22:53:32Z</dcterms:created>
  <dcterms:modified xsi:type="dcterms:W3CDTF">2020-10-19T01:25:10Z</dcterms:modified>
</cp:coreProperties>
</file>